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2" r:id="rId2"/>
    <p:sldId id="271" r:id="rId3"/>
    <p:sldId id="300" r:id="rId4"/>
    <p:sldId id="276" r:id="rId5"/>
    <p:sldId id="263" r:id="rId6"/>
    <p:sldId id="269" r:id="rId7"/>
    <p:sldId id="277" r:id="rId8"/>
    <p:sldId id="296" r:id="rId9"/>
    <p:sldId id="262" r:id="rId10"/>
    <p:sldId id="281" r:id="rId11"/>
    <p:sldId id="282" r:id="rId12"/>
    <p:sldId id="293" r:id="rId13"/>
    <p:sldId id="256" r:id="rId14"/>
    <p:sldId id="286" r:id="rId15"/>
    <p:sldId id="279" r:id="rId16"/>
    <p:sldId id="283" r:id="rId17"/>
    <p:sldId id="274" r:id="rId18"/>
    <p:sldId id="290" r:id="rId19"/>
    <p:sldId id="292" r:id="rId20"/>
    <p:sldId id="258" r:id="rId21"/>
    <p:sldId id="295" r:id="rId22"/>
    <p:sldId id="257" r:id="rId23"/>
    <p:sldId id="301" r:id="rId24"/>
    <p:sldId id="298" r:id="rId25"/>
    <p:sldId id="288" r:id="rId26"/>
    <p:sldId id="261" r:id="rId27"/>
    <p:sldId id="285" r:id="rId28"/>
    <p:sldId id="270" r:id="rId29"/>
    <p:sldId id="259" r:id="rId30"/>
    <p:sldId id="299" r:id="rId31"/>
    <p:sldId id="268" r:id="rId32"/>
    <p:sldId id="291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6"/>
    <p:restoredTop sz="94674"/>
  </p:normalViewPr>
  <p:slideViewPr>
    <p:cSldViewPr snapToGrid="0" snapToObjects="1">
      <p:cViewPr varScale="1">
        <p:scale>
          <a:sx n="220" d="100"/>
          <a:sy n="220" d="100"/>
        </p:scale>
        <p:origin x="200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1C65C-84EF-C642-AF34-77BFC548FD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AC5439-B6C3-FB49-AF92-FC599478C2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D1801-F4B3-6A40-8649-51C7AB2DE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0846-AB44-0045-BFB5-9B5C2DA0A9C6}" type="datetimeFigureOut">
              <a:rPr lang="en-US" smtClean="0"/>
              <a:t>12/31/19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87436-C357-0B44-AAEE-EA4E0F949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59026-7E3A-D846-BAEC-780B02747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E07F-B4AD-514F-9205-47D9259FD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343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053E5-D8A7-444C-8206-86A75D1A1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2E350-395E-E649-91FE-77DF6EC96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6B1CAE-8214-BF44-84C4-AE18E067E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0846-AB44-0045-BFB5-9B5C2DA0A9C6}" type="datetimeFigureOut">
              <a:rPr lang="en-US" smtClean="0"/>
              <a:t>12/31/19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C3DA39-3861-3A4F-8305-E78B34C4C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D4254-8860-CE46-B998-FDDB57690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E07F-B4AD-514F-9205-47D9259FD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888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538B7-8D03-294B-8FAE-A7B6AFE52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C07671-0D8A-7A4C-95B8-551A314FF3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1950BA-4DDC-A240-9AE0-FDD188697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0846-AB44-0045-BFB5-9B5C2DA0A9C6}" type="datetimeFigureOut">
              <a:rPr lang="en-US" smtClean="0"/>
              <a:t>12/31/19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FC5BD-A1B0-F448-A4D9-D5675F328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791AB-9154-B843-9AF1-582470473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E07F-B4AD-514F-9205-47D9259FD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066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2910E-8BE0-8D43-9496-F334F7386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4C4B1-C409-F14E-858F-73530F4CB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4BC729-D957-934E-B4A3-0355541A0C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86C9E9-1BD7-7242-95F4-4A9AA3777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0846-AB44-0045-BFB5-9B5C2DA0A9C6}" type="datetimeFigureOut">
              <a:rPr lang="en-US" smtClean="0"/>
              <a:t>12/31/19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C05ADF-EDC7-5642-9628-F99C8E544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5DA625-CCF4-D14C-929A-338D2C067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E07F-B4AD-514F-9205-47D9259FD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909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BC294-0433-0642-8B08-7C1337505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25CABA-09F5-7547-89C6-D53B964C4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7B3D08-F89B-794B-912A-D50EF89BD1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5BDAC3-31BF-704E-85A9-5F9FF6D4E1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F36CDA-12C8-8D4C-AE1D-E0F3E2A362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44ED51-DCC1-234F-95EB-FFBC172DB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0846-AB44-0045-BFB5-9B5C2DA0A9C6}" type="datetimeFigureOut">
              <a:rPr lang="en-US" smtClean="0"/>
              <a:t>12/31/19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3E982B-AAAB-9047-8612-71094A560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3BB7A2-1FB3-CB48-879D-369141001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E07F-B4AD-514F-9205-47D9259FD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25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A6984-0433-FF4F-8260-53ACE9D0B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FB8D03-687B-DB4B-9935-7D55306BC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0846-AB44-0045-BFB5-9B5C2DA0A9C6}" type="datetimeFigureOut">
              <a:rPr lang="en-US" smtClean="0"/>
              <a:t>12/31/19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09D546-4073-AA4F-8BCA-53DE16F75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9BF7E3-69C4-664B-8E81-9C40B190B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E07F-B4AD-514F-9205-47D9259FD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692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47A556-10B9-9D4B-B1D6-2B23FD650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0846-AB44-0045-BFB5-9B5C2DA0A9C6}" type="datetimeFigureOut">
              <a:rPr lang="en-US" smtClean="0"/>
              <a:t>12/31/19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25EAC9-CE69-C042-813C-F2B497C6D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9F0BCD-A3FB-364E-B103-7903A7E24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E07F-B4AD-514F-9205-47D9259FD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704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4CF6B-FB3A-6044-B2CF-FE8BA0E45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45DF5-66BC-0048-9247-623AF892C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F8685-E984-2B44-884B-FDF7833EDA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0FC317-1A21-F34A-9742-C737623D7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0846-AB44-0045-BFB5-9B5C2DA0A9C6}" type="datetimeFigureOut">
              <a:rPr lang="en-US" smtClean="0"/>
              <a:t>12/31/19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CAD275-D1C0-184A-A2E1-F7D401715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04191F-9C8D-3C4B-B913-8841CC85C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E07F-B4AD-514F-9205-47D9259FD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36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68FA4-00AC-214E-8886-E2B70AD8E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6E9D72-B910-7F41-8DE3-6CF065267C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8110CF-6A38-2847-9C92-7448DDF93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8AF588-335F-E948-BE4B-B6F9DDB04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0846-AB44-0045-BFB5-9B5C2DA0A9C6}" type="datetimeFigureOut">
              <a:rPr lang="en-US" smtClean="0"/>
              <a:t>12/31/19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227680-AB59-E34F-8990-AE02765FD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7E4545-77CA-BB4E-B6A3-4693FD8EA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E07F-B4AD-514F-9205-47D9259FD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926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588A5-2326-F74E-BE43-5EC5D20A2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B755EC-8E38-4742-8FF9-21EFAAC546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49467-0995-A449-B811-E17544EEF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0846-AB44-0045-BFB5-9B5C2DA0A9C6}" type="datetimeFigureOut">
              <a:rPr lang="en-US" smtClean="0"/>
              <a:t>12/31/19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04CFA-F07B-D94B-A428-93A51674B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CFD20-F52E-2541-B83D-775349E3C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E07F-B4AD-514F-9205-47D9259FD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347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19D507-46DE-FA44-B1B7-EDBF0A47F8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127EE6-4860-6940-8DF3-141D1CA15C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E4B1B5-DD02-4248-8B97-9865F6900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0846-AB44-0045-BFB5-9B5C2DA0A9C6}" type="datetimeFigureOut">
              <a:rPr lang="en-US" smtClean="0"/>
              <a:t>12/31/19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1058A-9970-474F-9A37-6928DA0CA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321D7-0040-EC48-B6AC-D33DC3F52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E07F-B4AD-514F-9205-47D9259FD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979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1ABEE1-53E4-DB4F-BE53-B7A31698D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C2C77B-4155-D547-BC00-AB1DB1E2BC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264BF-726F-8749-94A1-A492B11CBC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90846-AB44-0045-BFB5-9B5C2DA0A9C6}" type="datetimeFigureOut">
              <a:rPr lang="en-US" smtClean="0"/>
              <a:t>12/31/19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2193FA-CD9B-F54F-BF09-24DBD5F716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A1EC6-B9BB-C04F-A9A5-082F1B4AA9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7E07F-B4AD-514F-9205-47D9259FD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503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04E76-D87D-984F-9B53-093AD7575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>
                <a:latin typeface="Bauhaus 93" pitchFamily="82" charset="77"/>
              </a:rPr>
            </a:br>
            <a:r>
              <a:rPr lang="en-US" dirty="0" err="1">
                <a:latin typeface="Bauhaus 93" pitchFamily="82" charset="77"/>
              </a:rPr>
              <a:t>Topsy</a:t>
            </a:r>
            <a:r>
              <a:rPr lang="en-US" dirty="0">
                <a:latin typeface="Bauhaus 93" pitchFamily="82" charset="77"/>
              </a:rPr>
              <a:t> and David 60</a:t>
            </a:r>
            <a:r>
              <a:rPr lang="en-US" baseline="30000" dirty="0">
                <a:latin typeface="Bauhaus 93" pitchFamily="82" charset="77"/>
              </a:rPr>
              <a:t>th</a:t>
            </a:r>
            <a:r>
              <a:rPr lang="en-US" dirty="0">
                <a:latin typeface="Bauhaus 93" pitchFamily="82" charset="77"/>
              </a:rPr>
              <a:t> Wedding Anniversary</a:t>
            </a:r>
            <a:br>
              <a:rPr lang="en-US" dirty="0">
                <a:latin typeface="Bauhaus 93" pitchFamily="82" charset="77"/>
              </a:rPr>
            </a:br>
            <a:r>
              <a:rPr lang="en-US" dirty="0">
                <a:latin typeface="Bauhaus 93" pitchFamily="82" charset="77"/>
              </a:rPr>
              <a:t>8</a:t>
            </a:r>
            <a:r>
              <a:rPr lang="en-US" baseline="30000" dirty="0">
                <a:latin typeface="Bauhaus 93" pitchFamily="82" charset="77"/>
              </a:rPr>
              <a:t>th</a:t>
            </a:r>
            <a:r>
              <a:rPr lang="en-US" dirty="0">
                <a:latin typeface="Bauhaus 93" pitchFamily="82" charset="77"/>
              </a:rPr>
              <a:t> January 2020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752400-B79F-3449-B336-D25BFCF2B4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15582" y="1344698"/>
            <a:ext cx="1716089" cy="241953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DBC9F2-D930-984F-BA14-B353F35364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7872" y="1345894"/>
            <a:ext cx="1867710" cy="241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99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C2477-4E4F-C846-832B-667363BD5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65AFDC-E64A-E740-8AC1-154482D555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37746" y="-642024"/>
            <a:ext cx="14138945" cy="11392800"/>
          </a:xfrm>
        </p:spPr>
      </p:pic>
    </p:spTree>
    <p:extLst>
      <p:ext uri="{BB962C8B-B14F-4D97-AF65-F5344CB8AC3E}">
        <p14:creationId xmlns:p14="http://schemas.microsoft.com/office/powerpoint/2010/main" val="3178515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2DC98-BFD4-0E49-B650-5C3826F75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00E8983-F0F2-A74E-A5A6-D46421D8B1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836579"/>
            <a:ext cx="12467845" cy="8511702"/>
          </a:xfrm>
        </p:spPr>
      </p:pic>
    </p:spTree>
    <p:extLst>
      <p:ext uri="{BB962C8B-B14F-4D97-AF65-F5344CB8AC3E}">
        <p14:creationId xmlns:p14="http://schemas.microsoft.com/office/powerpoint/2010/main" val="3704644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B1C20-B624-BE4D-B015-961DAD598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61A526-8FB0-AC4A-9D3D-6F7F4C9EE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29971" y="-1467520"/>
            <a:ext cx="3773622" cy="67086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22B802-5E97-6B4B-948E-159C9CC73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659290" y="3773622"/>
            <a:ext cx="5908803" cy="3291226"/>
          </a:xfrm>
          <a:prstGeom prst="rect">
            <a:avLst/>
          </a:prstGeom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64DBDF1D-7A72-BB48-9E7B-BC6B76E52A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084377" y="-859942"/>
            <a:ext cx="8107623" cy="10061904"/>
          </a:xfrm>
        </p:spPr>
      </p:pic>
    </p:spTree>
    <p:extLst>
      <p:ext uri="{BB962C8B-B14F-4D97-AF65-F5344CB8AC3E}">
        <p14:creationId xmlns:p14="http://schemas.microsoft.com/office/powerpoint/2010/main" val="1333057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ED16-13A8-A949-9702-667EC4612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83F040-B81A-2142-9647-1D43666239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154434" y="-972766"/>
            <a:ext cx="13341516" cy="9105089"/>
          </a:xfrm>
        </p:spPr>
      </p:pic>
    </p:spTree>
    <p:extLst>
      <p:ext uri="{BB962C8B-B14F-4D97-AF65-F5344CB8AC3E}">
        <p14:creationId xmlns:p14="http://schemas.microsoft.com/office/powerpoint/2010/main" val="3198411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62A2A-409B-4C48-9F28-87E5118A8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A31DCC-2DEF-564D-961C-0D5606BE93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271419"/>
            <a:ext cx="11896928" cy="8129419"/>
          </a:xfrm>
        </p:spPr>
      </p:pic>
    </p:spTree>
    <p:extLst>
      <p:ext uri="{BB962C8B-B14F-4D97-AF65-F5344CB8AC3E}">
        <p14:creationId xmlns:p14="http://schemas.microsoft.com/office/powerpoint/2010/main" val="3645742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EC007-C504-9143-8B60-508E1492E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A4FF29A-042D-914A-B91A-A5C24D1BC3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11334" y="-839163"/>
            <a:ext cx="13422017" cy="9386641"/>
          </a:xfrm>
        </p:spPr>
      </p:pic>
    </p:spTree>
    <p:extLst>
      <p:ext uri="{BB962C8B-B14F-4D97-AF65-F5344CB8AC3E}">
        <p14:creationId xmlns:p14="http://schemas.microsoft.com/office/powerpoint/2010/main" val="1207885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47794-8C4A-3E4D-B786-FC09A116D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8245F04-676C-FE42-B10B-965F7370DF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12322" y="-1061485"/>
            <a:ext cx="12704322" cy="8751867"/>
          </a:xfrm>
        </p:spPr>
      </p:pic>
    </p:spTree>
    <p:extLst>
      <p:ext uri="{BB962C8B-B14F-4D97-AF65-F5344CB8AC3E}">
        <p14:creationId xmlns:p14="http://schemas.microsoft.com/office/powerpoint/2010/main" val="3231292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C24E0-5571-4344-A8FE-00CD46B53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F95C2DD-5CB3-D94E-BA5F-D180C06BE1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583660"/>
            <a:ext cx="6410528" cy="8547372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D215A6-89C4-4242-A807-B45E368F8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3051" y="-583660"/>
            <a:ext cx="6987121" cy="50267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4454E0-0A69-1443-9919-C018ACC70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3051" y="4443046"/>
            <a:ext cx="3356786" cy="24149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6CDEC9-AEC7-E343-A132-067639BF6A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9837" y="4443046"/>
            <a:ext cx="3682688" cy="264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381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3CDB2-7B0D-494F-9958-DD9D68297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2DF8D61-1A58-1946-8AD2-3B146E8FAC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72373" y="-272374"/>
            <a:ext cx="12622636" cy="8625310"/>
          </a:xfrm>
        </p:spPr>
      </p:pic>
    </p:spTree>
    <p:extLst>
      <p:ext uri="{BB962C8B-B14F-4D97-AF65-F5344CB8AC3E}">
        <p14:creationId xmlns:p14="http://schemas.microsoft.com/office/powerpoint/2010/main" val="2726282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8C6AC-1751-5C4A-8ECF-60E5D8F2A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07E28DF-B8AB-8843-99D5-38850A92E9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865761" y="-1293779"/>
            <a:ext cx="13239806" cy="9525042"/>
          </a:xfrm>
        </p:spPr>
      </p:pic>
    </p:spTree>
    <p:extLst>
      <p:ext uri="{BB962C8B-B14F-4D97-AF65-F5344CB8AC3E}">
        <p14:creationId xmlns:p14="http://schemas.microsoft.com/office/powerpoint/2010/main" val="25713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5F351-0671-7844-A353-718AB06D1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21344D-7B46-F647-8709-7FAF67D5FF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060314" y="-1575871"/>
            <a:ext cx="14212110" cy="9699238"/>
          </a:xfrm>
        </p:spPr>
      </p:pic>
    </p:spTree>
    <p:extLst>
      <p:ext uri="{BB962C8B-B14F-4D97-AF65-F5344CB8AC3E}">
        <p14:creationId xmlns:p14="http://schemas.microsoft.com/office/powerpoint/2010/main" val="2909000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60EE0-8588-154B-83E5-C5B0F546D4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7D853C-5F1F-A041-B11B-09990E3B46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A942DDC-2700-514E-AF7E-C6AD171D64C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-1" y="-794630"/>
            <a:ext cx="12354129" cy="8440347"/>
          </a:xfrm>
        </p:spPr>
      </p:pic>
    </p:spTree>
    <p:extLst>
      <p:ext uri="{BB962C8B-B14F-4D97-AF65-F5344CB8AC3E}">
        <p14:creationId xmlns:p14="http://schemas.microsoft.com/office/powerpoint/2010/main" val="2654699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B6170-6DF4-CD42-BCA1-A04D42195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41F47F9-EF5E-5745-8BD6-76E52CDD84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62647" y="0"/>
            <a:ext cx="13424699" cy="10068524"/>
          </a:xfrm>
        </p:spPr>
      </p:pic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E01DAF5B-5362-5B4C-BD6E-140AC5403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7785" y="0"/>
            <a:ext cx="2190301" cy="164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453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57F59-99FC-7445-9D7C-624317194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8FECC61-C5ED-C642-89D2-9E54D19E43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882537" cy="10541699"/>
          </a:xfrm>
        </p:spPr>
      </p:pic>
    </p:spTree>
    <p:extLst>
      <p:ext uri="{BB962C8B-B14F-4D97-AF65-F5344CB8AC3E}">
        <p14:creationId xmlns:p14="http://schemas.microsoft.com/office/powerpoint/2010/main" val="611044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C5999-4C05-CF47-BCF9-3A5588555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C3CD31-397B-F741-941D-C3E7889881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65631" y="-1652161"/>
            <a:ext cx="5826369" cy="8739554"/>
          </a:xfrm>
        </p:spPr>
      </p:pic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A75D3684-2460-1A4F-A1A5-C1DA1E28C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298938"/>
            <a:ext cx="6365631" cy="954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929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B526F-BC34-0849-9546-EF99A5EEB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C7EFA9-62BF-2749-B516-40B40DD966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097941" cy="8065294"/>
          </a:xfrm>
        </p:spPr>
      </p:pic>
    </p:spTree>
    <p:extLst>
      <p:ext uri="{BB962C8B-B14F-4D97-AF65-F5344CB8AC3E}">
        <p14:creationId xmlns:p14="http://schemas.microsoft.com/office/powerpoint/2010/main" val="22012674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42A2E-BB91-5E42-8279-E74BB384B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EFA97B-D1BB-5040-82A2-E880D3499D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615214"/>
            <a:ext cx="12196864" cy="9147648"/>
          </a:xfrm>
        </p:spPr>
      </p:pic>
    </p:spTree>
    <p:extLst>
      <p:ext uri="{BB962C8B-B14F-4D97-AF65-F5344CB8AC3E}">
        <p14:creationId xmlns:p14="http://schemas.microsoft.com/office/powerpoint/2010/main" val="6760957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DB02A-956C-254D-9EFC-EDA828F63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5DB718-1458-FC46-AD6C-3F97D215D0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7821" y="-407768"/>
            <a:ext cx="12052569" cy="9039427"/>
          </a:xfrm>
        </p:spPr>
      </p:pic>
    </p:spTree>
    <p:extLst>
      <p:ext uri="{BB962C8B-B14F-4D97-AF65-F5344CB8AC3E}">
        <p14:creationId xmlns:p14="http://schemas.microsoft.com/office/powerpoint/2010/main" val="2011859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382E6-5976-FB45-AFAE-D7105D554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828AF5C-57F1-444A-8D88-D6C421E438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4930" y="0"/>
            <a:ext cx="12120265" cy="8083685"/>
          </a:xfrm>
        </p:spPr>
      </p:pic>
    </p:spTree>
    <p:extLst>
      <p:ext uri="{BB962C8B-B14F-4D97-AF65-F5344CB8AC3E}">
        <p14:creationId xmlns:p14="http://schemas.microsoft.com/office/powerpoint/2010/main" val="16766428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A21A2-928D-C54C-9BD1-BCD368C2F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7E25D3A-8DDE-4346-A431-1D2DC2B7F9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953310" y="-661481"/>
            <a:ext cx="13246886" cy="9935164"/>
          </a:xfrm>
        </p:spPr>
      </p:pic>
    </p:spTree>
    <p:extLst>
      <p:ext uri="{BB962C8B-B14F-4D97-AF65-F5344CB8AC3E}">
        <p14:creationId xmlns:p14="http://schemas.microsoft.com/office/powerpoint/2010/main" val="23943557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9EE3F-D3C5-254A-BB23-0C40620EC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7A3EDA-F98F-FE48-862B-AF871501E9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098" y="-1089498"/>
            <a:ext cx="12708623" cy="9531467"/>
          </a:xfrm>
        </p:spPr>
      </p:pic>
    </p:spTree>
    <p:extLst>
      <p:ext uri="{BB962C8B-B14F-4D97-AF65-F5344CB8AC3E}">
        <p14:creationId xmlns:p14="http://schemas.microsoft.com/office/powerpoint/2010/main" val="31988325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2A5F9-0257-7544-9C13-3709C2377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05FE65-2A88-FD4B-881B-3A5A40F8CD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151045" y="-2662178"/>
            <a:ext cx="15441647" cy="11581235"/>
          </a:xfrm>
        </p:spPr>
      </p:pic>
    </p:spTree>
    <p:extLst>
      <p:ext uri="{BB962C8B-B14F-4D97-AF65-F5344CB8AC3E}">
        <p14:creationId xmlns:p14="http://schemas.microsoft.com/office/powerpoint/2010/main" val="40719804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3A717-2528-434E-911B-E601B91F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5AA4DED-47A2-4940-984E-956756ED98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-330740"/>
            <a:ext cx="12611378" cy="8385225"/>
          </a:xfrm>
        </p:spPr>
      </p:pic>
    </p:spTree>
    <p:extLst>
      <p:ext uri="{BB962C8B-B14F-4D97-AF65-F5344CB8AC3E}">
        <p14:creationId xmlns:p14="http://schemas.microsoft.com/office/powerpoint/2010/main" val="32513758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67D3D-F373-274A-B800-7FC42B733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90C433-C652-B347-81F9-D2E3492B6E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8547" y="-603115"/>
            <a:ext cx="13079578" cy="8696528"/>
          </a:xfrm>
        </p:spPr>
      </p:pic>
    </p:spTree>
    <p:extLst>
      <p:ext uri="{BB962C8B-B14F-4D97-AF65-F5344CB8AC3E}">
        <p14:creationId xmlns:p14="http://schemas.microsoft.com/office/powerpoint/2010/main" val="42470672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06722-12D9-304B-89AD-B15A5D816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6FE7E31-2593-4840-9330-3CEAA6247C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17067" y="-233464"/>
            <a:ext cx="12582143" cy="8365787"/>
          </a:xfrm>
        </p:spPr>
      </p:pic>
    </p:spTree>
    <p:extLst>
      <p:ext uri="{BB962C8B-B14F-4D97-AF65-F5344CB8AC3E}">
        <p14:creationId xmlns:p14="http://schemas.microsoft.com/office/powerpoint/2010/main" val="15990825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3811F-67DF-724D-B0E6-71644A64E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9001BD0-7C98-2D4A-8F33-D6D2850787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917080" y="-865761"/>
            <a:ext cx="13324709" cy="9993531"/>
          </a:xfrm>
        </p:spPr>
      </p:pic>
    </p:spTree>
    <p:extLst>
      <p:ext uri="{BB962C8B-B14F-4D97-AF65-F5344CB8AC3E}">
        <p14:creationId xmlns:p14="http://schemas.microsoft.com/office/powerpoint/2010/main" val="21949459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38AF4-3EC3-1F40-9F5A-3F7D46E44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7265BA5-0F39-3B4A-9761-C4BE4CBF41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6201" y="-1643974"/>
            <a:ext cx="13247451" cy="13247451"/>
          </a:xfrm>
        </p:spPr>
      </p:pic>
    </p:spTree>
    <p:extLst>
      <p:ext uri="{BB962C8B-B14F-4D97-AF65-F5344CB8AC3E}">
        <p14:creationId xmlns:p14="http://schemas.microsoft.com/office/powerpoint/2010/main" val="17479193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4A61B-3583-BA40-9EAB-311B8F986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7242DDA-1CD3-544D-BC5C-CAACBEB2F4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69632" y="-2567308"/>
            <a:ext cx="13345289" cy="10008967"/>
          </a:xfrm>
        </p:spPr>
      </p:pic>
    </p:spTree>
    <p:extLst>
      <p:ext uri="{BB962C8B-B14F-4D97-AF65-F5344CB8AC3E}">
        <p14:creationId xmlns:p14="http://schemas.microsoft.com/office/powerpoint/2010/main" val="17081384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B3A95-5541-BA45-A18A-E93ADA97E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211C91-8983-D544-93DA-52E05D8398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17750" y="-1964989"/>
            <a:ext cx="12892392" cy="9669294"/>
          </a:xfrm>
        </p:spPr>
      </p:pic>
    </p:spTree>
    <p:extLst>
      <p:ext uri="{BB962C8B-B14F-4D97-AF65-F5344CB8AC3E}">
        <p14:creationId xmlns:p14="http://schemas.microsoft.com/office/powerpoint/2010/main" val="16867314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595DB-3B2C-8E4F-A288-AE5511358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A81EF7-CC70-1244-A7CC-4DE4E8453B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-525294"/>
            <a:ext cx="12131450" cy="9098587"/>
          </a:xfrm>
        </p:spPr>
      </p:pic>
    </p:spTree>
    <p:extLst>
      <p:ext uri="{BB962C8B-B14F-4D97-AF65-F5344CB8AC3E}">
        <p14:creationId xmlns:p14="http://schemas.microsoft.com/office/powerpoint/2010/main" val="31090048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16C8C-BFED-8E4A-88F2-C537F8C5C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F68683-08A3-E24C-9763-D83E74810F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7017" y="-793537"/>
            <a:ext cx="12239017" cy="10243981"/>
          </a:xfrm>
        </p:spPr>
      </p:pic>
    </p:spTree>
    <p:extLst>
      <p:ext uri="{BB962C8B-B14F-4D97-AF65-F5344CB8AC3E}">
        <p14:creationId xmlns:p14="http://schemas.microsoft.com/office/powerpoint/2010/main" val="1907039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24</Words>
  <Application>Microsoft Macintosh PowerPoint</Application>
  <PresentationFormat>Widescreen</PresentationFormat>
  <Paragraphs>1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Bauhaus 93</vt:lpstr>
      <vt:lpstr>Calibri</vt:lpstr>
      <vt:lpstr>Calibri Light</vt:lpstr>
      <vt:lpstr>Office Theme</vt:lpstr>
      <vt:lpstr>              Topsy and David 60th Wedding Anniversary 8th January 2020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Evans</dc:creator>
  <cp:lastModifiedBy>David Evans</cp:lastModifiedBy>
  <cp:revision>17</cp:revision>
  <dcterms:created xsi:type="dcterms:W3CDTF">2019-12-28T07:16:18Z</dcterms:created>
  <dcterms:modified xsi:type="dcterms:W3CDTF">2019-12-31T01:46:44Z</dcterms:modified>
</cp:coreProperties>
</file>